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3" r:id="rId2"/>
    <p:sldId id="274" r:id="rId3"/>
    <p:sldId id="277" r:id="rId4"/>
    <p:sldId id="275" r:id="rId5"/>
    <p:sldId id="276" r:id="rId6"/>
    <p:sldId id="258" r:id="rId7"/>
    <p:sldId id="259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8" r:id="rId21"/>
    <p:sldId id="279" r:id="rId22"/>
    <p:sldId id="280" r:id="rId23"/>
    <p:sldId id="281" r:id="rId24"/>
    <p:sldId id="282" r:id="rId25"/>
    <p:sldId id="283" r:id="rId26"/>
    <p:sldId id="289" r:id="rId27"/>
    <p:sldId id="284" r:id="rId28"/>
    <p:sldId id="285" r:id="rId29"/>
    <p:sldId id="286" r:id="rId30"/>
    <p:sldId id="287" r:id="rId31"/>
    <p:sldId id="288" r:id="rId32"/>
    <p:sldId id="290" r:id="rId33"/>
    <p:sldId id="291" r:id="rId34"/>
    <p:sldId id="292" r:id="rId35"/>
    <p:sldId id="293" r:id="rId36"/>
    <p:sldId id="295" r:id="rId37"/>
    <p:sldId id="294" r:id="rId38"/>
    <p:sldId id="296" r:id="rId39"/>
    <p:sldId id="297" r:id="rId40"/>
    <p:sldId id="298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6" autoAdjust="0"/>
    <p:restoredTop sz="94660"/>
  </p:normalViewPr>
  <p:slideViewPr>
    <p:cSldViewPr snapToGrid="0">
      <p:cViewPr varScale="1">
        <p:scale>
          <a:sx n="74" d="100"/>
          <a:sy n="74" d="100"/>
        </p:scale>
        <p:origin x="5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image" Target="../media/image1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image" Target="../media/image1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5826C9-0B2C-475E-9E0E-65C29628BD0D}" type="doc">
      <dgm:prSet loTypeId="urn:microsoft.com/office/officeart/2005/8/layout/pictureOrgChart+Icon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PH"/>
        </a:p>
      </dgm:t>
    </dgm:pt>
    <dgm:pt modelId="{F836385E-0559-420E-ABE1-ED749070B0C0}">
      <dgm:prSet phldrT="[Text]"/>
      <dgm:spPr/>
      <dgm:t>
        <a:bodyPr/>
        <a:lstStyle/>
        <a:p>
          <a:pPr algn="r"/>
          <a:r>
            <a:rPr lang="es-ES" dirty="0" smtClean="0"/>
            <a:t>Animal </a:t>
          </a:r>
          <a:r>
            <a:rPr lang="es-ES" dirty="0" err="1" smtClean="0"/>
            <a:t>Kingdom</a:t>
          </a:r>
          <a:endParaRPr lang="en-PH" dirty="0"/>
        </a:p>
      </dgm:t>
    </dgm:pt>
    <dgm:pt modelId="{0402C809-D0F8-47B5-92C8-097C65E6BA92}" type="parTrans" cxnId="{36BE88CF-50E3-4F2B-BE63-83016A4CE3D8}">
      <dgm:prSet/>
      <dgm:spPr/>
      <dgm:t>
        <a:bodyPr/>
        <a:lstStyle/>
        <a:p>
          <a:endParaRPr lang="en-PH"/>
        </a:p>
      </dgm:t>
    </dgm:pt>
    <dgm:pt modelId="{9E80E7E1-6EC6-4EAD-8B93-081741D80981}" type="sibTrans" cxnId="{36BE88CF-50E3-4F2B-BE63-83016A4CE3D8}">
      <dgm:prSet/>
      <dgm:spPr/>
      <dgm:t>
        <a:bodyPr/>
        <a:lstStyle/>
        <a:p>
          <a:endParaRPr lang="en-PH"/>
        </a:p>
      </dgm:t>
    </dgm:pt>
    <dgm:pt modelId="{B1296232-1F82-46ED-B702-F46180856BA5}">
      <dgm:prSet phldrT="[Text]"/>
      <dgm:spPr/>
      <dgm:t>
        <a:bodyPr/>
        <a:lstStyle/>
        <a:p>
          <a:r>
            <a:rPr lang="es-ES" dirty="0" err="1" smtClean="0"/>
            <a:t>Vertebrate</a:t>
          </a:r>
          <a:r>
            <a:rPr lang="es-ES" dirty="0" smtClean="0"/>
            <a:t> </a:t>
          </a:r>
          <a:r>
            <a:rPr lang="es-ES" dirty="0" err="1" smtClean="0"/>
            <a:t>Animals</a:t>
          </a:r>
          <a:endParaRPr lang="en-PH" dirty="0"/>
        </a:p>
      </dgm:t>
    </dgm:pt>
    <dgm:pt modelId="{809A71E6-F9A1-4C13-B609-817EA0D56A21}" type="parTrans" cxnId="{54B55389-AE70-426A-8281-4A9D56170382}">
      <dgm:prSet/>
      <dgm:spPr/>
      <dgm:t>
        <a:bodyPr/>
        <a:lstStyle/>
        <a:p>
          <a:endParaRPr lang="en-PH"/>
        </a:p>
      </dgm:t>
    </dgm:pt>
    <dgm:pt modelId="{6466E57F-B716-4150-A28C-27CF042A6689}" type="sibTrans" cxnId="{54B55389-AE70-426A-8281-4A9D56170382}">
      <dgm:prSet/>
      <dgm:spPr/>
      <dgm:t>
        <a:bodyPr/>
        <a:lstStyle/>
        <a:p>
          <a:endParaRPr lang="en-PH"/>
        </a:p>
      </dgm:t>
    </dgm:pt>
    <dgm:pt modelId="{61773DF8-C2DE-404F-8337-F74778B79564}">
      <dgm:prSet phldrT="[Text]"/>
      <dgm:spPr/>
      <dgm:t>
        <a:bodyPr/>
        <a:lstStyle/>
        <a:p>
          <a:r>
            <a:rPr lang="es-ES" dirty="0" err="1" smtClean="0"/>
            <a:t>Inverterbate</a:t>
          </a:r>
          <a:r>
            <a:rPr lang="es-ES" dirty="0" smtClean="0"/>
            <a:t> </a:t>
          </a:r>
          <a:r>
            <a:rPr lang="es-ES" dirty="0" err="1" smtClean="0"/>
            <a:t>Animals</a:t>
          </a:r>
          <a:endParaRPr lang="en-PH" dirty="0"/>
        </a:p>
      </dgm:t>
    </dgm:pt>
    <dgm:pt modelId="{79FFA802-D084-4B7B-AB81-F63E75A1480E}" type="parTrans" cxnId="{2AD9BD40-670F-4C20-9F10-5B9C3F6E9186}">
      <dgm:prSet/>
      <dgm:spPr/>
      <dgm:t>
        <a:bodyPr/>
        <a:lstStyle/>
        <a:p>
          <a:endParaRPr lang="en-PH"/>
        </a:p>
      </dgm:t>
    </dgm:pt>
    <dgm:pt modelId="{EDE7CFDB-BDE4-494C-B6C7-6A099EED35A0}" type="sibTrans" cxnId="{2AD9BD40-670F-4C20-9F10-5B9C3F6E9186}">
      <dgm:prSet/>
      <dgm:spPr/>
      <dgm:t>
        <a:bodyPr/>
        <a:lstStyle/>
        <a:p>
          <a:endParaRPr lang="en-PH"/>
        </a:p>
      </dgm:t>
    </dgm:pt>
    <dgm:pt modelId="{250129CF-D536-456D-A3DD-AA54FBFEA5D9}" type="pres">
      <dgm:prSet presAssocID="{BC5826C9-0B2C-475E-9E0E-65C29628BD0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B21E0E8-B1FC-431B-9002-8706B530FFC8}" type="pres">
      <dgm:prSet presAssocID="{F836385E-0559-420E-ABE1-ED749070B0C0}" presName="hierRoot1" presStyleCnt="0">
        <dgm:presLayoutVars>
          <dgm:hierBranch val="init"/>
        </dgm:presLayoutVars>
      </dgm:prSet>
      <dgm:spPr/>
    </dgm:pt>
    <dgm:pt modelId="{EA2B8219-A884-4400-A780-A58289FF904B}" type="pres">
      <dgm:prSet presAssocID="{F836385E-0559-420E-ABE1-ED749070B0C0}" presName="rootComposite1" presStyleCnt="0"/>
      <dgm:spPr/>
    </dgm:pt>
    <dgm:pt modelId="{A371B503-27BE-448B-92D3-0F79140800FE}" type="pres">
      <dgm:prSet presAssocID="{F836385E-0559-420E-ABE1-ED749070B0C0}" presName="rootText1" presStyleLbl="node0" presStyleIdx="0" presStyleCnt="1" custScaleX="166909">
        <dgm:presLayoutVars>
          <dgm:chPref val="3"/>
        </dgm:presLayoutVars>
      </dgm:prSet>
      <dgm:spPr/>
      <dgm:t>
        <a:bodyPr/>
        <a:lstStyle/>
        <a:p>
          <a:endParaRPr lang="en-PH"/>
        </a:p>
      </dgm:t>
    </dgm:pt>
    <dgm:pt modelId="{7F494ACB-B078-41C6-8EE7-BA89317A37C5}" type="pres">
      <dgm:prSet presAssocID="{F836385E-0559-420E-ABE1-ED749070B0C0}" presName="rootPict1" presStyleLbl="alignImgPlace1" presStyleIdx="0" presStyleCnt="3" custScaleX="255359" custLinFactNeighborX="-43827" custLinFactNeighborY="-279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CF98249C-48AF-4937-A499-E213E33F0E32}" type="pres">
      <dgm:prSet presAssocID="{F836385E-0559-420E-ABE1-ED749070B0C0}" presName="rootConnector1" presStyleLbl="node1" presStyleIdx="0" presStyleCnt="0"/>
      <dgm:spPr/>
    </dgm:pt>
    <dgm:pt modelId="{C0FAD4B5-A158-4DE4-9FB0-794EF1A0FEF3}" type="pres">
      <dgm:prSet presAssocID="{F836385E-0559-420E-ABE1-ED749070B0C0}" presName="hierChild2" presStyleCnt="0"/>
      <dgm:spPr/>
    </dgm:pt>
    <dgm:pt modelId="{4CCD1473-40D4-4CAB-9F62-398915F9E729}" type="pres">
      <dgm:prSet presAssocID="{809A71E6-F9A1-4C13-B609-817EA0D56A21}" presName="Name37" presStyleLbl="parChTrans1D2" presStyleIdx="0" presStyleCnt="2"/>
      <dgm:spPr/>
    </dgm:pt>
    <dgm:pt modelId="{6D494358-1EAD-4E04-9935-4120E68B0CC5}" type="pres">
      <dgm:prSet presAssocID="{B1296232-1F82-46ED-B702-F46180856BA5}" presName="hierRoot2" presStyleCnt="0">
        <dgm:presLayoutVars>
          <dgm:hierBranch val="init"/>
        </dgm:presLayoutVars>
      </dgm:prSet>
      <dgm:spPr/>
    </dgm:pt>
    <dgm:pt modelId="{F4EBFD4B-19CE-442D-84A3-013298889724}" type="pres">
      <dgm:prSet presAssocID="{B1296232-1F82-46ED-B702-F46180856BA5}" presName="rootComposite" presStyleCnt="0"/>
      <dgm:spPr/>
    </dgm:pt>
    <dgm:pt modelId="{E8A34C9F-50CE-4B0E-8F87-AE55A9076833}" type="pres">
      <dgm:prSet presAssocID="{B1296232-1F82-46ED-B702-F46180856BA5}" presName="rootText" presStyleLbl="node2" presStyleIdx="0" presStyleCnt="2">
        <dgm:presLayoutVars>
          <dgm:chPref val="3"/>
        </dgm:presLayoutVars>
      </dgm:prSet>
      <dgm:spPr/>
    </dgm:pt>
    <dgm:pt modelId="{9F0B695B-8E2C-49EF-9300-2BA4104BEAAD}" type="pres">
      <dgm:prSet presAssocID="{B1296232-1F82-46ED-B702-F46180856BA5}" presName="rootPict" presStyleLbl="alignImgPlace1" presStyleIdx="1" presStyleCnt="3" custScaleX="134157" custLinFactNeighborX="2682" custLinFactNeighborY="-67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  <dgm:pt modelId="{406D616A-E684-45D6-8F31-0BA94099CCF5}" type="pres">
      <dgm:prSet presAssocID="{B1296232-1F82-46ED-B702-F46180856BA5}" presName="rootConnector" presStyleLbl="node2" presStyleIdx="0" presStyleCnt="2"/>
      <dgm:spPr/>
    </dgm:pt>
    <dgm:pt modelId="{C3E6054A-1DB9-49D6-B967-87E9FE9FA260}" type="pres">
      <dgm:prSet presAssocID="{B1296232-1F82-46ED-B702-F46180856BA5}" presName="hierChild4" presStyleCnt="0"/>
      <dgm:spPr/>
    </dgm:pt>
    <dgm:pt modelId="{114D432F-FD2A-4B7D-82A7-101FCF72A334}" type="pres">
      <dgm:prSet presAssocID="{B1296232-1F82-46ED-B702-F46180856BA5}" presName="hierChild5" presStyleCnt="0"/>
      <dgm:spPr/>
    </dgm:pt>
    <dgm:pt modelId="{785B3715-545E-4AC4-925A-9E32428F1C10}" type="pres">
      <dgm:prSet presAssocID="{79FFA802-D084-4B7B-AB81-F63E75A1480E}" presName="Name37" presStyleLbl="parChTrans1D2" presStyleIdx="1" presStyleCnt="2"/>
      <dgm:spPr/>
    </dgm:pt>
    <dgm:pt modelId="{006F3BF0-179A-4484-9F06-5D10CC125916}" type="pres">
      <dgm:prSet presAssocID="{61773DF8-C2DE-404F-8337-F74778B79564}" presName="hierRoot2" presStyleCnt="0">
        <dgm:presLayoutVars>
          <dgm:hierBranch val="init"/>
        </dgm:presLayoutVars>
      </dgm:prSet>
      <dgm:spPr/>
    </dgm:pt>
    <dgm:pt modelId="{E901E4FC-9D55-4B13-8511-72794D92EA6A}" type="pres">
      <dgm:prSet presAssocID="{61773DF8-C2DE-404F-8337-F74778B79564}" presName="rootComposite" presStyleCnt="0"/>
      <dgm:spPr/>
    </dgm:pt>
    <dgm:pt modelId="{7B611344-BD1A-4406-8815-BBD04860212D}" type="pres">
      <dgm:prSet presAssocID="{61773DF8-C2DE-404F-8337-F74778B79564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PH"/>
        </a:p>
      </dgm:t>
    </dgm:pt>
    <dgm:pt modelId="{C5BFA738-3BA5-468F-AA2B-122FFE5816AC}" type="pres">
      <dgm:prSet presAssocID="{61773DF8-C2DE-404F-8337-F74778B79564}" presName="rootPict" presStyleLbl="align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</dgm:pt>
    <dgm:pt modelId="{E84AEC31-1036-4A34-98BA-795E7DAEAE0D}" type="pres">
      <dgm:prSet presAssocID="{61773DF8-C2DE-404F-8337-F74778B79564}" presName="rootConnector" presStyleLbl="node2" presStyleIdx="1" presStyleCnt="2"/>
      <dgm:spPr/>
    </dgm:pt>
    <dgm:pt modelId="{D99504DB-E5C1-41A7-A72A-4604C54609E5}" type="pres">
      <dgm:prSet presAssocID="{61773DF8-C2DE-404F-8337-F74778B79564}" presName="hierChild4" presStyleCnt="0"/>
      <dgm:spPr/>
    </dgm:pt>
    <dgm:pt modelId="{329FE730-0641-47C2-B747-128E19CCFED1}" type="pres">
      <dgm:prSet presAssocID="{61773DF8-C2DE-404F-8337-F74778B79564}" presName="hierChild5" presStyleCnt="0"/>
      <dgm:spPr/>
    </dgm:pt>
    <dgm:pt modelId="{076CB842-E9C5-4BBB-BE8F-A89DADBF306E}" type="pres">
      <dgm:prSet presAssocID="{F836385E-0559-420E-ABE1-ED749070B0C0}" presName="hierChild3" presStyleCnt="0"/>
      <dgm:spPr/>
    </dgm:pt>
  </dgm:ptLst>
  <dgm:cxnLst>
    <dgm:cxn modelId="{B3DA90BB-371B-402A-87C3-0A392BBF40A6}" type="presOf" srcId="{61773DF8-C2DE-404F-8337-F74778B79564}" destId="{E84AEC31-1036-4A34-98BA-795E7DAEAE0D}" srcOrd="1" destOrd="0" presId="urn:microsoft.com/office/officeart/2005/8/layout/pictureOrgChart+Icon"/>
    <dgm:cxn modelId="{9999EAB0-E999-4757-A0F5-EFCC0DA72460}" type="presOf" srcId="{79FFA802-D084-4B7B-AB81-F63E75A1480E}" destId="{785B3715-545E-4AC4-925A-9E32428F1C10}" srcOrd="0" destOrd="0" presId="urn:microsoft.com/office/officeart/2005/8/layout/pictureOrgChart+Icon"/>
    <dgm:cxn modelId="{8FFF609B-A5BB-4C97-A01A-BC02EA2094B5}" type="presOf" srcId="{61773DF8-C2DE-404F-8337-F74778B79564}" destId="{7B611344-BD1A-4406-8815-BBD04860212D}" srcOrd="0" destOrd="0" presId="urn:microsoft.com/office/officeart/2005/8/layout/pictureOrgChart+Icon"/>
    <dgm:cxn modelId="{32BB2D81-F44D-484E-8763-4EB8AE98A3CF}" type="presOf" srcId="{F836385E-0559-420E-ABE1-ED749070B0C0}" destId="{CF98249C-48AF-4937-A499-E213E33F0E32}" srcOrd="1" destOrd="0" presId="urn:microsoft.com/office/officeart/2005/8/layout/pictureOrgChart+Icon"/>
    <dgm:cxn modelId="{54B55389-AE70-426A-8281-4A9D56170382}" srcId="{F836385E-0559-420E-ABE1-ED749070B0C0}" destId="{B1296232-1F82-46ED-B702-F46180856BA5}" srcOrd="0" destOrd="0" parTransId="{809A71E6-F9A1-4C13-B609-817EA0D56A21}" sibTransId="{6466E57F-B716-4150-A28C-27CF042A6689}"/>
    <dgm:cxn modelId="{05940871-82E4-4723-9B39-BC0A3EFB6DD0}" type="presOf" srcId="{809A71E6-F9A1-4C13-B609-817EA0D56A21}" destId="{4CCD1473-40D4-4CAB-9F62-398915F9E729}" srcOrd="0" destOrd="0" presId="urn:microsoft.com/office/officeart/2005/8/layout/pictureOrgChart+Icon"/>
    <dgm:cxn modelId="{2AD9BD40-670F-4C20-9F10-5B9C3F6E9186}" srcId="{F836385E-0559-420E-ABE1-ED749070B0C0}" destId="{61773DF8-C2DE-404F-8337-F74778B79564}" srcOrd="1" destOrd="0" parTransId="{79FFA802-D084-4B7B-AB81-F63E75A1480E}" sibTransId="{EDE7CFDB-BDE4-494C-B6C7-6A099EED35A0}"/>
    <dgm:cxn modelId="{5E0DDAB6-BFE7-4124-9E6D-F5AFFC3F2FB8}" type="presOf" srcId="{F836385E-0559-420E-ABE1-ED749070B0C0}" destId="{A371B503-27BE-448B-92D3-0F79140800FE}" srcOrd="0" destOrd="0" presId="urn:microsoft.com/office/officeart/2005/8/layout/pictureOrgChart+Icon"/>
    <dgm:cxn modelId="{36BE88CF-50E3-4F2B-BE63-83016A4CE3D8}" srcId="{BC5826C9-0B2C-475E-9E0E-65C29628BD0D}" destId="{F836385E-0559-420E-ABE1-ED749070B0C0}" srcOrd="0" destOrd="0" parTransId="{0402C809-D0F8-47B5-92C8-097C65E6BA92}" sibTransId="{9E80E7E1-6EC6-4EAD-8B93-081741D80981}"/>
    <dgm:cxn modelId="{FEE66CEA-4393-4B97-A9C4-A4E2DC586D20}" type="presOf" srcId="{BC5826C9-0B2C-475E-9E0E-65C29628BD0D}" destId="{250129CF-D536-456D-A3DD-AA54FBFEA5D9}" srcOrd="0" destOrd="0" presId="urn:microsoft.com/office/officeart/2005/8/layout/pictureOrgChart+Icon"/>
    <dgm:cxn modelId="{2B5282CA-6C39-42AF-8218-BC583BAE9921}" type="presOf" srcId="{B1296232-1F82-46ED-B702-F46180856BA5}" destId="{406D616A-E684-45D6-8F31-0BA94099CCF5}" srcOrd="1" destOrd="0" presId="urn:microsoft.com/office/officeart/2005/8/layout/pictureOrgChart+Icon"/>
    <dgm:cxn modelId="{94D9F109-0126-4D27-BE0D-08BB1C2FBD83}" type="presOf" srcId="{B1296232-1F82-46ED-B702-F46180856BA5}" destId="{E8A34C9F-50CE-4B0E-8F87-AE55A9076833}" srcOrd="0" destOrd="0" presId="urn:microsoft.com/office/officeart/2005/8/layout/pictureOrgChart+Icon"/>
    <dgm:cxn modelId="{C351514F-1229-4354-B062-70780A4159FD}" type="presParOf" srcId="{250129CF-D536-456D-A3DD-AA54FBFEA5D9}" destId="{AB21E0E8-B1FC-431B-9002-8706B530FFC8}" srcOrd="0" destOrd="0" presId="urn:microsoft.com/office/officeart/2005/8/layout/pictureOrgChart+Icon"/>
    <dgm:cxn modelId="{8923DFC0-F39F-4997-A788-48E6583FEE42}" type="presParOf" srcId="{AB21E0E8-B1FC-431B-9002-8706B530FFC8}" destId="{EA2B8219-A884-4400-A780-A58289FF904B}" srcOrd="0" destOrd="0" presId="urn:microsoft.com/office/officeart/2005/8/layout/pictureOrgChart+Icon"/>
    <dgm:cxn modelId="{DDB68D41-2EB0-4E19-90A3-DE50EDFDE595}" type="presParOf" srcId="{EA2B8219-A884-4400-A780-A58289FF904B}" destId="{A371B503-27BE-448B-92D3-0F79140800FE}" srcOrd="0" destOrd="0" presId="urn:microsoft.com/office/officeart/2005/8/layout/pictureOrgChart+Icon"/>
    <dgm:cxn modelId="{71B7FD13-95F4-4CC2-A651-0E9DFFA6036C}" type="presParOf" srcId="{EA2B8219-A884-4400-A780-A58289FF904B}" destId="{7F494ACB-B078-41C6-8EE7-BA89317A37C5}" srcOrd="1" destOrd="0" presId="urn:microsoft.com/office/officeart/2005/8/layout/pictureOrgChart+Icon"/>
    <dgm:cxn modelId="{BB350DE5-7199-4773-9941-1CF3F2B8FD4F}" type="presParOf" srcId="{EA2B8219-A884-4400-A780-A58289FF904B}" destId="{CF98249C-48AF-4937-A499-E213E33F0E32}" srcOrd="2" destOrd="0" presId="urn:microsoft.com/office/officeart/2005/8/layout/pictureOrgChart+Icon"/>
    <dgm:cxn modelId="{2CF29F29-43E2-431E-A427-B0B53E4FEDCD}" type="presParOf" srcId="{AB21E0E8-B1FC-431B-9002-8706B530FFC8}" destId="{C0FAD4B5-A158-4DE4-9FB0-794EF1A0FEF3}" srcOrd="1" destOrd="0" presId="urn:microsoft.com/office/officeart/2005/8/layout/pictureOrgChart+Icon"/>
    <dgm:cxn modelId="{B436A609-8748-4D5F-9B90-3A78BEBF273E}" type="presParOf" srcId="{C0FAD4B5-A158-4DE4-9FB0-794EF1A0FEF3}" destId="{4CCD1473-40D4-4CAB-9F62-398915F9E729}" srcOrd="0" destOrd="0" presId="urn:microsoft.com/office/officeart/2005/8/layout/pictureOrgChart+Icon"/>
    <dgm:cxn modelId="{D699CFA4-D1D5-4B9C-9938-0DA32323C50D}" type="presParOf" srcId="{C0FAD4B5-A158-4DE4-9FB0-794EF1A0FEF3}" destId="{6D494358-1EAD-4E04-9935-4120E68B0CC5}" srcOrd="1" destOrd="0" presId="urn:microsoft.com/office/officeart/2005/8/layout/pictureOrgChart+Icon"/>
    <dgm:cxn modelId="{FD1CABC3-8CD8-42CA-B87A-3E512A134EE8}" type="presParOf" srcId="{6D494358-1EAD-4E04-9935-4120E68B0CC5}" destId="{F4EBFD4B-19CE-442D-84A3-013298889724}" srcOrd="0" destOrd="0" presId="urn:microsoft.com/office/officeart/2005/8/layout/pictureOrgChart+Icon"/>
    <dgm:cxn modelId="{BFDA480D-E658-4281-9D9E-71D3DF722F06}" type="presParOf" srcId="{F4EBFD4B-19CE-442D-84A3-013298889724}" destId="{E8A34C9F-50CE-4B0E-8F87-AE55A9076833}" srcOrd="0" destOrd="0" presId="urn:microsoft.com/office/officeart/2005/8/layout/pictureOrgChart+Icon"/>
    <dgm:cxn modelId="{AB0E837F-1E7B-493F-9009-2C57844D14FC}" type="presParOf" srcId="{F4EBFD4B-19CE-442D-84A3-013298889724}" destId="{9F0B695B-8E2C-49EF-9300-2BA4104BEAAD}" srcOrd="1" destOrd="0" presId="urn:microsoft.com/office/officeart/2005/8/layout/pictureOrgChart+Icon"/>
    <dgm:cxn modelId="{389FC552-1E35-4D08-B0E5-77582F6321E7}" type="presParOf" srcId="{F4EBFD4B-19CE-442D-84A3-013298889724}" destId="{406D616A-E684-45D6-8F31-0BA94099CCF5}" srcOrd="2" destOrd="0" presId="urn:microsoft.com/office/officeart/2005/8/layout/pictureOrgChart+Icon"/>
    <dgm:cxn modelId="{39510648-26CF-423A-8334-1214A4B410A5}" type="presParOf" srcId="{6D494358-1EAD-4E04-9935-4120E68B0CC5}" destId="{C3E6054A-1DB9-49D6-B967-87E9FE9FA260}" srcOrd="1" destOrd="0" presId="urn:microsoft.com/office/officeart/2005/8/layout/pictureOrgChart+Icon"/>
    <dgm:cxn modelId="{972EA69A-1191-4C19-B208-D0C6E4054702}" type="presParOf" srcId="{6D494358-1EAD-4E04-9935-4120E68B0CC5}" destId="{114D432F-FD2A-4B7D-82A7-101FCF72A334}" srcOrd="2" destOrd="0" presId="urn:microsoft.com/office/officeart/2005/8/layout/pictureOrgChart+Icon"/>
    <dgm:cxn modelId="{7961A376-C59B-4927-8359-A3153ED2F409}" type="presParOf" srcId="{C0FAD4B5-A158-4DE4-9FB0-794EF1A0FEF3}" destId="{785B3715-545E-4AC4-925A-9E32428F1C10}" srcOrd="2" destOrd="0" presId="urn:microsoft.com/office/officeart/2005/8/layout/pictureOrgChart+Icon"/>
    <dgm:cxn modelId="{AAF786E5-0D10-47AD-93B1-82C07E26014E}" type="presParOf" srcId="{C0FAD4B5-A158-4DE4-9FB0-794EF1A0FEF3}" destId="{006F3BF0-179A-4484-9F06-5D10CC125916}" srcOrd="3" destOrd="0" presId="urn:microsoft.com/office/officeart/2005/8/layout/pictureOrgChart+Icon"/>
    <dgm:cxn modelId="{14FC4857-CB21-40B5-8C31-8857C9F33D78}" type="presParOf" srcId="{006F3BF0-179A-4484-9F06-5D10CC125916}" destId="{E901E4FC-9D55-4B13-8511-72794D92EA6A}" srcOrd="0" destOrd="0" presId="urn:microsoft.com/office/officeart/2005/8/layout/pictureOrgChart+Icon"/>
    <dgm:cxn modelId="{51D6ECB9-8428-4359-A129-9389434E40F8}" type="presParOf" srcId="{E901E4FC-9D55-4B13-8511-72794D92EA6A}" destId="{7B611344-BD1A-4406-8815-BBD04860212D}" srcOrd="0" destOrd="0" presId="urn:microsoft.com/office/officeart/2005/8/layout/pictureOrgChart+Icon"/>
    <dgm:cxn modelId="{8AB68644-DC3A-4D35-A6CD-198069B222E0}" type="presParOf" srcId="{E901E4FC-9D55-4B13-8511-72794D92EA6A}" destId="{C5BFA738-3BA5-468F-AA2B-122FFE5816AC}" srcOrd="1" destOrd="0" presId="urn:microsoft.com/office/officeart/2005/8/layout/pictureOrgChart+Icon"/>
    <dgm:cxn modelId="{7B40C8EB-C4BB-4502-BFE4-157A41EEAE34}" type="presParOf" srcId="{E901E4FC-9D55-4B13-8511-72794D92EA6A}" destId="{E84AEC31-1036-4A34-98BA-795E7DAEAE0D}" srcOrd="2" destOrd="0" presId="urn:microsoft.com/office/officeart/2005/8/layout/pictureOrgChart+Icon"/>
    <dgm:cxn modelId="{6EFA53E9-CB61-4FE2-B7AC-161F4E14258D}" type="presParOf" srcId="{006F3BF0-179A-4484-9F06-5D10CC125916}" destId="{D99504DB-E5C1-41A7-A72A-4604C54609E5}" srcOrd="1" destOrd="0" presId="urn:microsoft.com/office/officeart/2005/8/layout/pictureOrgChart+Icon"/>
    <dgm:cxn modelId="{90DCBA36-3B02-4744-A486-91E8BB4F0458}" type="presParOf" srcId="{006F3BF0-179A-4484-9F06-5D10CC125916}" destId="{329FE730-0641-47C2-B747-128E19CCFED1}" srcOrd="2" destOrd="0" presId="urn:microsoft.com/office/officeart/2005/8/layout/pictureOrgChart+Icon"/>
    <dgm:cxn modelId="{A49C63D8-E680-4513-89AA-5BA85A77D226}" type="presParOf" srcId="{AB21E0E8-B1FC-431B-9002-8706B530FFC8}" destId="{076CB842-E9C5-4BBB-BE8F-A89DADBF306E}" srcOrd="2" destOrd="0" presId="urn:microsoft.com/office/officeart/2005/8/layout/pictureOrgChar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5B3715-545E-4AC4-925A-9E32428F1C10}">
      <dsp:nvSpPr>
        <dsp:cNvPr id="0" name=""/>
        <dsp:cNvSpPr/>
      </dsp:nvSpPr>
      <dsp:spPr>
        <a:xfrm>
          <a:off x="5315754" y="2560979"/>
          <a:ext cx="2908073" cy="10083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4192"/>
              </a:lnTo>
              <a:lnTo>
                <a:pt x="2908073" y="504192"/>
              </a:lnTo>
              <a:lnTo>
                <a:pt x="2908073" y="1008384"/>
              </a:lnTo>
            </a:path>
          </a:pathLst>
        </a:custGeom>
        <a:noFill/>
        <a:ln w="12700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CD1473-40D4-4CAB-9F62-398915F9E729}">
      <dsp:nvSpPr>
        <dsp:cNvPr id="0" name=""/>
        <dsp:cNvSpPr/>
      </dsp:nvSpPr>
      <dsp:spPr>
        <a:xfrm>
          <a:off x="2413614" y="2560979"/>
          <a:ext cx="2902140" cy="1008384"/>
        </a:xfrm>
        <a:custGeom>
          <a:avLst/>
          <a:gdLst/>
          <a:ahLst/>
          <a:cxnLst/>
          <a:rect l="0" t="0" r="0" b="0"/>
          <a:pathLst>
            <a:path>
              <a:moveTo>
                <a:pt x="2902140" y="0"/>
              </a:moveTo>
              <a:lnTo>
                <a:pt x="2902140" y="504192"/>
              </a:lnTo>
              <a:lnTo>
                <a:pt x="0" y="504192"/>
              </a:lnTo>
              <a:lnTo>
                <a:pt x="0" y="1008384"/>
              </a:lnTo>
            </a:path>
          </a:pathLst>
        </a:custGeom>
        <a:noFill/>
        <a:ln w="12700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71B503-27BE-448B-92D3-0F79140800FE}">
      <dsp:nvSpPr>
        <dsp:cNvPr id="0" name=""/>
        <dsp:cNvSpPr/>
      </dsp:nvSpPr>
      <dsp:spPr>
        <a:xfrm>
          <a:off x="1308412" y="160065"/>
          <a:ext cx="8014685" cy="24009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678" tIns="27940" rIns="27940" bIns="27940" numCol="1" spcCol="1270" anchor="ctr" anchorCtr="0">
          <a:noAutofit/>
        </a:bodyPr>
        <a:lstStyle/>
        <a:p>
          <a:pPr lvl="0" algn="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400" kern="1200" dirty="0" smtClean="0"/>
            <a:t>Animal </a:t>
          </a:r>
          <a:r>
            <a:rPr lang="es-ES" sz="4400" kern="1200" dirty="0" err="1" smtClean="0"/>
            <a:t>Kingdom</a:t>
          </a:r>
          <a:endParaRPr lang="en-PH" sz="4400" kern="1200" dirty="0"/>
        </a:p>
      </dsp:txBody>
      <dsp:txXfrm>
        <a:off x="1308412" y="160065"/>
        <a:ext cx="8014685" cy="2400914"/>
      </dsp:txXfrm>
    </dsp:sp>
    <dsp:sp modelId="{7F494ACB-B078-41C6-8EE7-BA89317A37C5}">
      <dsp:nvSpPr>
        <dsp:cNvPr id="0" name=""/>
        <dsp:cNvSpPr/>
      </dsp:nvSpPr>
      <dsp:spPr>
        <a:xfrm>
          <a:off x="1404571" y="346433"/>
          <a:ext cx="3678571" cy="192073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A34C9F-50CE-4B0E-8F87-AE55A9076833}">
      <dsp:nvSpPr>
        <dsp:cNvPr id="0" name=""/>
        <dsp:cNvSpPr/>
      </dsp:nvSpPr>
      <dsp:spPr>
        <a:xfrm>
          <a:off x="12699" y="3569364"/>
          <a:ext cx="4801829" cy="24009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678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400" kern="1200" dirty="0" err="1" smtClean="0"/>
            <a:t>Vertebrate</a:t>
          </a:r>
          <a:r>
            <a:rPr lang="es-ES" sz="4400" kern="1200" dirty="0" smtClean="0"/>
            <a:t> </a:t>
          </a:r>
          <a:r>
            <a:rPr lang="es-ES" sz="4400" kern="1200" dirty="0" err="1" smtClean="0"/>
            <a:t>Animals</a:t>
          </a:r>
          <a:endParaRPr lang="en-PH" sz="4400" kern="1200" dirty="0"/>
        </a:p>
      </dsp:txBody>
      <dsp:txXfrm>
        <a:off x="12699" y="3569364"/>
        <a:ext cx="4801829" cy="2400914"/>
      </dsp:txXfrm>
    </dsp:sp>
    <dsp:sp modelId="{9F0B695B-8E2C-49EF-9300-2BA4104BEAAD}">
      <dsp:nvSpPr>
        <dsp:cNvPr id="0" name=""/>
        <dsp:cNvSpPr/>
      </dsp:nvSpPr>
      <dsp:spPr>
        <a:xfrm>
          <a:off x="45402" y="3796567"/>
          <a:ext cx="1932597" cy="1920731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611344-BD1A-4406-8815-BBD04860212D}">
      <dsp:nvSpPr>
        <dsp:cNvPr id="0" name=""/>
        <dsp:cNvSpPr/>
      </dsp:nvSpPr>
      <dsp:spPr>
        <a:xfrm>
          <a:off x="5822913" y="3569364"/>
          <a:ext cx="4801829" cy="24009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678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400" kern="1200" dirty="0" err="1" smtClean="0"/>
            <a:t>Inverterbate</a:t>
          </a:r>
          <a:r>
            <a:rPr lang="es-ES" sz="4400" kern="1200" dirty="0" smtClean="0"/>
            <a:t> </a:t>
          </a:r>
          <a:r>
            <a:rPr lang="es-ES" sz="4400" kern="1200" dirty="0" err="1" smtClean="0"/>
            <a:t>Animals</a:t>
          </a:r>
          <a:endParaRPr lang="en-PH" sz="4400" kern="1200" dirty="0"/>
        </a:p>
      </dsp:txBody>
      <dsp:txXfrm>
        <a:off x="5822913" y="3569364"/>
        <a:ext cx="4801829" cy="2400914"/>
      </dsp:txXfrm>
    </dsp:sp>
    <dsp:sp modelId="{C5BFA738-3BA5-468F-AA2B-122FFE5816AC}">
      <dsp:nvSpPr>
        <dsp:cNvPr id="0" name=""/>
        <dsp:cNvSpPr/>
      </dsp:nvSpPr>
      <dsp:spPr>
        <a:xfrm>
          <a:off x="6063004" y="3809455"/>
          <a:ext cx="1440548" cy="192073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ictureOrgChart+Icon">
  <dgm:title val="Picture Organization Chart"/>
  <dgm:desc val="Use to show hierarchical information or reporting relationships in an organization, with corresponding pictures. The assistant shape and the Org Chart hanging layouts are available with this layout."/>
  <dgm:catLst>
    <dgm:cat type="hierarchy" pri="1050"/>
    <dgm:cat type="officeonline" pri="1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Marg" for="ch" forName="rootText1" refType="w" fact="1.05"/>
                  <dgm:constr type="l" for="ch" forName="rootPict1" refType="w" refFor="ch" refForName="rootText1" op="equ" fact="0.05"/>
                  <dgm:constr type="t" for="ch" forName="rootPict1" refType="h" refFor="ch" refForName="rootText1" op="equ" fact="0.1"/>
                  <dgm:constr type="w" for="ch" forName="rootPict1" refType="w" refFor="ch" refForName="rootText1" op="equ" fact="0.3"/>
                  <dgm:constr type="h" for="ch" forName="rootPict1" refType="h" refFor="ch" refForName="rootText1" op="equ" fact="0.8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Marg" for="ch" forName="rootText1" refType="w" fact="1.05"/>
                  <dgm:constr type="l" for="ch" forName="rootPict1" refType="w" refFor="ch" refForName="rootText1" op="equ" fact="0.05"/>
                  <dgm:constr type="t" for="ch" forName="rootPict1" refType="h" refFor="ch" refForName="rootText1" op="equ" fact="0.1"/>
                  <dgm:constr type="w" for="ch" forName="rootPict1" refType="w" refFor="ch" refForName="rootText1" op="equ" fact="0.3"/>
                  <dgm:constr type="h" for="ch" forName="rootPict1" refType="h" refFor="ch" refForName="rootText1" op="equ" fact="0.8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Marg" for="ch" forName="rootText1" refType="w" fact="1.05"/>
                  <dgm:constr type="l" for="ch" forName="rootPict1" refType="w" refFor="ch" refForName="rootText1" op="equ" fact="0.05"/>
                  <dgm:constr type="t" for="ch" forName="rootPict1" refType="h" refFor="ch" refForName="rootText1" op="equ" fact="0.1"/>
                  <dgm:constr type="w" for="ch" forName="rootPict1" refType="w" refFor="ch" refForName="rootText1" op="equ" fact="0.3"/>
                  <dgm:constr type="h" for="ch" forName="rootPict1" refType="h" refFor="ch" refForName="rootText1" op="equ" fact="0.8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Marg" for="ch" forName="rootText1" refType="w" fact="1.05"/>
                  <dgm:constr type="l" for="ch" forName="rootPict1" refType="w" refFor="ch" refForName="rootText1" op="equ" fact="0.05"/>
                  <dgm:constr type="t" for="ch" forName="rootPict1" refType="h" refFor="ch" refForName="rootText1" op="equ" fact="0.1"/>
                  <dgm:constr type="w" for="ch" forName="rootPict1" refType="w" refFor="ch" refForName="rootText1" op="equ" fact="0.3"/>
                  <dgm:constr type="h" for="ch" forName="rootPict1" refType="h" refFor="ch" refForName="rootText1" op="equ" fact="0.8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Pict1" styleLbl="alignImgPlace1">
              <dgm:alg type="sp"/>
              <dgm:shape xmlns:r="http://schemas.openxmlformats.org/officeDocument/2006/relationships" type="rect" r:blip="" blipPhldr="1">
                <dgm:adjLst/>
              </dgm:shape>
              <dgm:presOf/>
              <dgm:constrLst/>
              <dgm:ruleLst/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Marg" for="ch" forName="rootText" refType="w" fact="1.05"/>
                        <dgm:constr type="l" for="ch" forName="rootPict" refType="w" fact="0.05"/>
                        <dgm:constr type="t" for="ch" forName="rootPict" refType="h" refFor="ch" refForName="rootText" fact="0.1"/>
                        <dgm:constr type="w" for="ch" forName="rootPict" refType="w" fact="0.3"/>
                        <dgm:constr type="h" for="ch" forName="rootPict" refType="h" refFor="ch" refForName="rootText" fact="0.8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Marg" for="ch" forName="rootText" refType="w" fact="1.05"/>
                        <dgm:constr type="l" for="ch" forName="rootPict" refType="w" fact="0.05"/>
                        <dgm:constr type="t" for="ch" forName="rootPict" refType="h" refFor="ch" refForName="rootText" fact="0.1"/>
                        <dgm:constr type="w" for="ch" forName="rootPict" refType="w" fact="0.3"/>
                        <dgm:constr type="h" for="ch" forName="rootPict" refType="h" refFor="ch" refForName="rootText" fact="0.8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Marg" for="ch" forName="rootText" refType="w" fact="1.05"/>
                        <dgm:constr type="l" for="ch" forName="rootPict" refType="w" fact="0.05"/>
                        <dgm:constr type="t" for="ch" forName="rootPict" refType="h" refFor="ch" refForName="rootText" fact="0.1"/>
                        <dgm:constr type="w" for="ch" forName="rootPict" refType="w" fact="0.3"/>
                        <dgm:constr type="h" for="ch" forName="rootPict" refType="h" refFor="ch" refForName="rootText" fact="0.8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Marg" for="ch" forName="rootText" refType="w" fact="1.05"/>
                        <dgm:constr type="l" for="ch" forName="rootPict" refType="w" fact="0.05"/>
                        <dgm:constr type="t" for="ch" forName="rootPict" refType="h" refFor="ch" refForName="rootText" fact="0.1"/>
                        <dgm:constr type="w" for="ch" forName="rootPict" refType="w" fact="0.3"/>
                        <dgm:constr type="h" for="ch" forName="rootPict" refType="h" refFor="ch" refForName="rootText" fact="0.8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Pict" styleLbl="alignImgPlace1">
                    <dgm:alg type="sp"/>
                    <dgm:shape xmlns:r="http://schemas.openxmlformats.org/officeDocument/2006/relationships" type="rect" r:blip="" blipPhldr="1">
                      <dgm:adjLst/>
                    </dgm:shape>
                    <dgm:presOf/>
                    <dgm:constrLst/>
                    <dgm:ruleLst/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Marg" for="ch" forName="rootText3" refType="w" fact="1.05"/>
                        <dgm:constr type="l" for="ch" forName="rootPict3" refType="w" fact="0.05"/>
                        <dgm:constr type="t" for="ch" forName="rootPict3" refType="h" refFor="ch" refForName="rootText3" fact="0.1"/>
                        <dgm:constr type="w" for="ch" forName="rootPict3" refType="w" fact="0.3"/>
                        <dgm:constr type="h" for="ch" forName="rootPict3" refType="h" refFor="ch" refForName="rootText3" fact="0.8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Marg" for="ch" forName="rootText3" refType="w" fact="1.05"/>
                        <dgm:constr type="l" for="ch" forName="rootPict3" refType="w" fact="0.05"/>
                        <dgm:constr type="t" for="ch" forName="rootPict3" refType="h" refFor="ch" refForName="rootText3" fact="0.1"/>
                        <dgm:constr type="w" for="ch" forName="rootPict3" refType="w" fact="0.3"/>
                        <dgm:constr type="h" for="ch" forName="rootPict3" refType="h" refFor="ch" refForName="rootText3" fact="0.8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Marg" for="ch" forName="rootText3" refType="w" fact="1.05"/>
                        <dgm:constr type="l" for="ch" forName="rootPict3" refType="w" fact="0.05"/>
                        <dgm:constr type="t" for="ch" forName="rootPict3" refType="h" refFor="ch" refForName="rootText3" fact="0.1"/>
                        <dgm:constr type="w" for="ch" forName="rootPict3" refType="w" fact="0.3"/>
                        <dgm:constr type="h" for="ch" forName="rootPict3" refType="h" refFor="ch" refForName="rootText3" fact="0.8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Marg" for="ch" forName="rootText3" refType="w" fact="1.05"/>
                        <dgm:constr type="l" for="ch" forName="rootPict3" refType="w" fact="0.05"/>
                        <dgm:constr type="t" for="ch" forName="rootPict3" refType="h" refFor="ch" refForName="rootText3" fact="0.1"/>
                        <dgm:constr type="w" for="ch" forName="rootPict3" refType="w" fact="0.3"/>
                        <dgm:constr type="h" for="ch" forName="rootPict3" refType="h" refFor="ch" refForName="rootText3" fact="0.8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Pict3" styleLbl="alignImgPlace1">
                    <dgm:alg type="sp"/>
                    <dgm:shape xmlns:r="http://schemas.openxmlformats.org/officeDocument/2006/relationships" type="rect" r:blip="" blipPhldr="1">
                      <dgm:adjLst/>
                    </dgm:shape>
                    <dgm:presOf/>
                    <dgm:constrLst/>
                    <dgm:ruleLst/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ienceclarified.com/images/uesc_06_img0326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2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err="1" smtClean="0"/>
              <a:t>The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Animal</a:t>
            </a:r>
            <a:br>
              <a:rPr lang="es-ES" dirty="0" smtClean="0"/>
            </a:br>
            <a:r>
              <a:rPr lang="es-ES" dirty="0" err="1" smtClean="0"/>
              <a:t>Kingdom</a:t>
            </a:r>
            <a:endParaRPr lang="en-PH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err="1" smtClean="0"/>
              <a:t>Vertebrates</a:t>
            </a:r>
            <a:r>
              <a:rPr lang="es-ES" dirty="0" smtClean="0"/>
              <a:t> and </a:t>
            </a:r>
            <a:r>
              <a:rPr lang="es-ES" dirty="0" err="1" smtClean="0"/>
              <a:t>invertebrates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92623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2321186"/>
            <a:ext cx="5089161" cy="2804605"/>
          </a:xfrm>
        </p:spPr>
        <p:txBody>
          <a:bodyPr>
            <a:normAutofit/>
          </a:bodyPr>
          <a:lstStyle/>
          <a:p>
            <a:pPr algn="ctr"/>
            <a:r>
              <a:rPr lang="en-PH" dirty="0" smtClean="0"/>
              <a:t>All Mammals breathe with their lungs</a:t>
            </a:r>
            <a:endParaRPr lang="en-PH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839" y="1712710"/>
            <a:ext cx="4579870" cy="4201219"/>
          </a:xfrm>
        </p:spPr>
      </p:pic>
    </p:spTree>
    <p:extLst>
      <p:ext uri="{BB962C8B-B14F-4D97-AF65-F5344CB8AC3E}">
        <p14:creationId xmlns:p14="http://schemas.microsoft.com/office/powerpoint/2010/main" val="695349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Most mammals have fur or hair to keep them warm</a:t>
            </a:r>
            <a:endParaRPr lang="en-PH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854" y="2286000"/>
            <a:ext cx="5515242" cy="3594100"/>
          </a:xfrm>
        </p:spPr>
      </p:pic>
    </p:spTree>
    <p:extLst>
      <p:ext uri="{BB962C8B-B14F-4D97-AF65-F5344CB8AC3E}">
        <p14:creationId xmlns:p14="http://schemas.microsoft.com/office/powerpoint/2010/main" val="215015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dirty="0" smtClean="0"/>
              <a:t>Most </a:t>
            </a:r>
            <a:r>
              <a:rPr lang="en-PH" dirty="0" err="1" smtClean="0"/>
              <a:t>mammmals</a:t>
            </a:r>
            <a:r>
              <a:rPr lang="en-PH" dirty="0" smtClean="0"/>
              <a:t> have four legs. However, there are aquatic animals with flippers</a:t>
            </a:r>
            <a:endParaRPr lang="en-PH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869" y="5082129"/>
            <a:ext cx="2443226" cy="169931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769" y="2283882"/>
            <a:ext cx="2372197" cy="25658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25" y="2283882"/>
            <a:ext cx="3485479" cy="25658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8823" y="2099804"/>
            <a:ext cx="2205296" cy="22709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441" y="1874517"/>
            <a:ext cx="2196360" cy="272148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261" y="4829190"/>
            <a:ext cx="2705080" cy="2028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98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Birds</a:t>
            </a:r>
            <a:endParaRPr lang="en-PH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064" y="0"/>
            <a:ext cx="2344001" cy="29182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419" y="2584173"/>
            <a:ext cx="2250713" cy="19939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1710" y="4750671"/>
            <a:ext cx="1898129" cy="189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4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Birds are oviparous (lay eggs)</a:t>
            </a:r>
            <a:endParaRPr lang="en-PH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003" y="2077624"/>
            <a:ext cx="4101251" cy="2734167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4" y="2077626"/>
            <a:ext cx="3959532" cy="26330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784" y="1746022"/>
            <a:ext cx="3662931" cy="339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3437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1799060"/>
            <a:ext cx="10287792" cy="4833559"/>
          </a:xfrm>
        </p:spPr>
        <p:txBody>
          <a:bodyPr>
            <a:normAutofit/>
          </a:bodyPr>
          <a:lstStyle/>
          <a:p>
            <a:pPr algn="ctr"/>
            <a:r>
              <a:rPr lang="en-PH" sz="7200" dirty="0" smtClean="0"/>
              <a:t>Birds can be carnivores, herbivores or omnivores</a:t>
            </a:r>
            <a:endParaRPr lang="en-PH" sz="7200" dirty="0"/>
          </a:p>
        </p:txBody>
      </p:sp>
    </p:spTree>
    <p:extLst>
      <p:ext uri="{BB962C8B-B14F-4D97-AF65-F5344CB8AC3E}">
        <p14:creationId xmlns:p14="http://schemas.microsoft.com/office/powerpoint/2010/main" val="555844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Birds breathe with their lungs</a:t>
            </a:r>
            <a:endParaRPr lang="en-PH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930" y="1637238"/>
            <a:ext cx="5988676" cy="4517773"/>
          </a:xfrm>
        </p:spPr>
      </p:pic>
    </p:spTree>
    <p:extLst>
      <p:ext uri="{BB962C8B-B14F-4D97-AF65-F5344CB8AC3E}">
        <p14:creationId xmlns:p14="http://schemas.microsoft.com/office/powerpoint/2010/main" val="3631061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Adult birds find food for their babies</a:t>
            </a:r>
            <a:endParaRPr lang="en-PH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379" y="2342459"/>
            <a:ext cx="4099782" cy="340929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131" y="2342459"/>
            <a:ext cx="3873575" cy="3537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7703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Birds have wings and feathers</a:t>
            </a:r>
            <a:endParaRPr lang="en-PH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058" y="1345842"/>
            <a:ext cx="3337770" cy="503593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897" y="1593907"/>
            <a:ext cx="4660989" cy="453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609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Birds have beaks</a:t>
            </a:r>
            <a:endParaRPr lang="en-PH" dirty="0"/>
          </a:p>
        </p:txBody>
      </p:sp>
      <p:pic>
        <p:nvPicPr>
          <p:cNvPr id="3074" name="Picture 2" descr="Hawk shredder bea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562" y="1638983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parrow conical bea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746" y="1638982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ummingbird probing bea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1415" y="1535951"/>
            <a:ext cx="2608701" cy="2484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enguin sharp bea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231" y="1638982"/>
            <a:ext cx="2381250" cy="238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226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377078"/>
              </p:ext>
            </p:extLst>
          </p:nvPr>
        </p:nvGraphicFramePr>
        <p:xfrm>
          <a:off x="837127" y="296214"/>
          <a:ext cx="10631510" cy="6130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031203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Reptiles</a:t>
            </a:r>
            <a:endParaRPr lang="en-PH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Oval 5"/>
          <p:cNvSpPr/>
          <p:nvPr/>
        </p:nvSpPr>
        <p:spPr>
          <a:xfrm>
            <a:off x="10388580" y="420980"/>
            <a:ext cx="1305816" cy="1305816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Oval 6"/>
          <p:cNvSpPr/>
          <p:nvPr/>
        </p:nvSpPr>
        <p:spPr>
          <a:xfrm>
            <a:off x="10530247" y="2779747"/>
            <a:ext cx="1305816" cy="1305816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Oval 7"/>
          <p:cNvSpPr/>
          <p:nvPr/>
        </p:nvSpPr>
        <p:spPr>
          <a:xfrm>
            <a:off x="10633277" y="5138515"/>
            <a:ext cx="1305816" cy="1305816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3678521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2167632"/>
          </a:xfrm>
        </p:spPr>
        <p:txBody>
          <a:bodyPr>
            <a:normAutofit fontScale="90000"/>
          </a:bodyPr>
          <a:lstStyle/>
          <a:p>
            <a:pPr lvl="0"/>
            <a:r>
              <a:rPr lang="en-PH" sz="5400" dirty="0" smtClean="0"/>
              <a:t>Reptiles are Oviparous </a:t>
            </a:r>
            <a:r>
              <a:rPr lang="en-PH" sz="5400" dirty="0"/>
              <a:t>(lays eggs</a:t>
            </a:r>
            <a:r>
              <a:rPr lang="en-PH" sz="5400" dirty="0" smtClean="0"/>
              <a:t>) and Baby </a:t>
            </a:r>
            <a:r>
              <a:rPr lang="en-PH" sz="5400" dirty="0"/>
              <a:t>reptiles look similar to adult reptiles</a:t>
            </a:r>
            <a:br>
              <a:rPr lang="en-PH" sz="5400" dirty="0"/>
            </a:br>
            <a:endParaRPr lang="en-PH" dirty="0"/>
          </a:p>
        </p:txBody>
      </p:sp>
      <p:pic>
        <p:nvPicPr>
          <p:cNvPr id="6" name="Picture 4" descr="http://speakupforthevoiceless.files.wordpress.com/2012/09/mal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839" y="2941177"/>
            <a:ext cx="3882415" cy="305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s-media-cache-ak0.pinimg.com/564x/b8/a6/6b/b8a66b0089e59ea3ac5ffee682b2d77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796" y="2941176"/>
            <a:ext cx="4575705" cy="305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1071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PH" dirty="0"/>
              <a:t>Most are </a:t>
            </a:r>
            <a:r>
              <a:rPr lang="en-PH" u="sng" dirty="0" smtClean="0"/>
              <a:t>carnivores</a:t>
            </a:r>
            <a:r>
              <a:rPr lang="en-PH" dirty="0" smtClean="0"/>
              <a:t> But </a:t>
            </a:r>
            <a:r>
              <a:rPr lang="en-PH" dirty="0"/>
              <a:t>some are omnivores, eating plants, insects and other small animals</a:t>
            </a:r>
            <a:br>
              <a:rPr lang="en-PH" dirty="0"/>
            </a:br>
            <a:endParaRPr lang="en-PH" dirty="0"/>
          </a:p>
        </p:txBody>
      </p:sp>
      <p:pic>
        <p:nvPicPr>
          <p:cNvPr id="4" name="Picture 2" descr="Image result for nutrition repti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337" y="2946911"/>
            <a:ext cx="7613004" cy="3092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6801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PH" dirty="0" smtClean="0"/>
              <a:t>Reptiles Breathe </a:t>
            </a:r>
            <a:r>
              <a:rPr lang="en-PH" dirty="0"/>
              <a:t>with </a:t>
            </a:r>
            <a:r>
              <a:rPr lang="en-PH" dirty="0" smtClean="0"/>
              <a:t>lungs</a:t>
            </a:r>
            <a:endParaRPr lang="en-PH" dirty="0"/>
          </a:p>
        </p:txBody>
      </p:sp>
      <p:pic>
        <p:nvPicPr>
          <p:cNvPr id="4" name="Picture 8" descr="https://rbssanimalsystems4.wikispaces.com/file/view/lungs.jpg/291192233/381x266/lung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7" t="2089" r="40053" b="34880"/>
          <a:stretch/>
        </p:blipFill>
        <p:spPr bwMode="auto">
          <a:xfrm>
            <a:off x="4639841" y="1409068"/>
            <a:ext cx="3401996" cy="5144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2196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PH" sz="5400" dirty="0"/>
              <a:t>Most have 4 limbs but some have no </a:t>
            </a:r>
            <a:r>
              <a:rPr lang="en-PH" sz="5400" dirty="0" smtClean="0"/>
              <a:t>limbs and Have </a:t>
            </a:r>
            <a:r>
              <a:rPr lang="en-PH" sz="5400" dirty="0"/>
              <a:t>scales</a:t>
            </a:r>
            <a:br>
              <a:rPr lang="en-PH" sz="5400" dirty="0"/>
            </a:br>
            <a:endParaRPr lang="en-PH" dirty="0"/>
          </a:p>
        </p:txBody>
      </p:sp>
      <p:pic>
        <p:nvPicPr>
          <p:cNvPr id="4" name="Picture 2" descr="Image result for amphibians vs repti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747" y="2491851"/>
            <a:ext cx="4673092" cy="338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://simplyknowledge.com/uploads/gknowledge/reptiles/scaly-sk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008" y="2491851"/>
            <a:ext cx="4528823" cy="3401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9161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AMphibians</a:t>
            </a:r>
            <a:endParaRPr lang="en-PH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Oval 5"/>
          <p:cNvSpPr/>
          <p:nvPr/>
        </p:nvSpPr>
        <p:spPr>
          <a:xfrm>
            <a:off x="10422324" y="446337"/>
            <a:ext cx="1212570" cy="121257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Oval 6"/>
          <p:cNvSpPr/>
          <p:nvPr/>
        </p:nvSpPr>
        <p:spPr>
          <a:xfrm>
            <a:off x="10538234" y="2792426"/>
            <a:ext cx="1212570" cy="121257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Oval 7"/>
          <p:cNvSpPr/>
          <p:nvPr/>
        </p:nvSpPr>
        <p:spPr>
          <a:xfrm>
            <a:off x="10538234" y="5159781"/>
            <a:ext cx="1212570" cy="121257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41951612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51678" y="382384"/>
            <a:ext cx="10178322" cy="2219147"/>
          </a:xfrm>
        </p:spPr>
        <p:txBody>
          <a:bodyPr>
            <a:normAutofit fontScale="90000"/>
          </a:bodyPr>
          <a:lstStyle/>
          <a:p>
            <a:pPr lvl="0"/>
            <a:r>
              <a:rPr lang="en-PH" sz="5400" dirty="0"/>
              <a:t>Oviparous (lays </a:t>
            </a:r>
            <a:r>
              <a:rPr lang="en-PH" sz="5400" dirty="0" smtClean="0"/>
              <a:t>eggs) and Baby </a:t>
            </a:r>
            <a:r>
              <a:rPr lang="en-PH" sz="5400" dirty="0"/>
              <a:t>amphibians don’t look like adult amphibians</a:t>
            </a:r>
            <a:br>
              <a:rPr lang="en-PH" sz="5400" dirty="0"/>
            </a:br>
            <a:endParaRPr lang="en-PH" dirty="0"/>
          </a:p>
        </p:txBody>
      </p:sp>
      <p:pic>
        <p:nvPicPr>
          <p:cNvPr id="6" name="Picture 10" descr="http://cdn3.kidsdiscover.com/wp-content/uploads/2013/03/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867" y="2977612"/>
            <a:ext cx="4982938" cy="332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https://froglifecycle.wikispaces.com/file/view/tadpole_to_frog.jpg/70521273/tadpole_to_fro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719" y="2977612"/>
            <a:ext cx="3988017" cy="3317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8978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PH" dirty="0"/>
              <a:t>Most are </a:t>
            </a:r>
            <a:r>
              <a:rPr lang="en-PH" dirty="0" smtClean="0"/>
              <a:t>carnivores, They </a:t>
            </a:r>
            <a:r>
              <a:rPr lang="en-PH" dirty="0"/>
              <a:t>eat smaller animals, like mice or worms</a:t>
            </a:r>
            <a:br>
              <a:rPr lang="en-PH" dirty="0"/>
            </a:br>
            <a:endParaRPr lang="en-PH" dirty="0"/>
          </a:p>
        </p:txBody>
      </p:sp>
      <p:pic>
        <p:nvPicPr>
          <p:cNvPr id="4" name="Picture 6" descr="http://bioweb.uwlax.edu/bio203/s2013/stoltz_laur/wormSalamandra_salamandra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842" y="1983346"/>
            <a:ext cx="3086921" cy="463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4895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4"/>
            <a:ext cx="10178322" cy="2064601"/>
          </a:xfrm>
        </p:spPr>
        <p:txBody>
          <a:bodyPr>
            <a:normAutofit fontScale="90000"/>
          </a:bodyPr>
          <a:lstStyle/>
          <a:p>
            <a:r>
              <a:rPr lang="es-ES" dirty="0" err="1" smtClean="0"/>
              <a:t>Baby</a:t>
            </a:r>
            <a:r>
              <a:rPr lang="es-ES" dirty="0" smtClean="0"/>
              <a:t> </a:t>
            </a:r>
            <a:r>
              <a:rPr lang="es-ES" dirty="0" err="1" smtClean="0"/>
              <a:t>amphibians</a:t>
            </a:r>
            <a:r>
              <a:rPr lang="es-ES" dirty="0" smtClean="0"/>
              <a:t> </a:t>
            </a:r>
            <a:r>
              <a:rPr lang="es-ES" dirty="0" err="1" smtClean="0"/>
              <a:t>breathe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u="sng" dirty="0" err="1" smtClean="0"/>
              <a:t>gills</a:t>
            </a:r>
            <a:r>
              <a:rPr lang="es-ES" dirty="0" smtClean="0"/>
              <a:t>, </a:t>
            </a:r>
            <a:r>
              <a:rPr lang="es-ES" dirty="0" err="1" smtClean="0"/>
              <a:t>while</a:t>
            </a:r>
            <a:r>
              <a:rPr lang="es-ES" dirty="0" smtClean="0"/>
              <a:t> </a:t>
            </a:r>
            <a:r>
              <a:rPr lang="es-ES" dirty="0" err="1" smtClean="0"/>
              <a:t>adult</a:t>
            </a:r>
            <a:r>
              <a:rPr lang="es-ES" dirty="0" smtClean="0"/>
              <a:t> </a:t>
            </a:r>
            <a:r>
              <a:rPr lang="es-ES" dirty="0" err="1" smtClean="0"/>
              <a:t>amphibians</a:t>
            </a:r>
            <a:r>
              <a:rPr lang="es-ES" dirty="0" smtClean="0"/>
              <a:t> </a:t>
            </a:r>
            <a:r>
              <a:rPr lang="es-ES" dirty="0" err="1" smtClean="0"/>
              <a:t>breathe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their</a:t>
            </a:r>
            <a:r>
              <a:rPr lang="es-ES" dirty="0" smtClean="0"/>
              <a:t> </a:t>
            </a:r>
            <a:r>
              <a:rPr lang="es-ES" u="sng" dirty="0" err="1" smtClean="0"/>
              <a:t>lungs</a:t>
            </a:r>
            <a:endParaRPr lang="en-PH" u="sng" dirty="0"/>
          </a:p>
        </p:txBody>
      </p:sp>
      <p:pic>
        <p:nvPicPr>
          <p:cNvPr id="4" name="Picture 4" descr="http://inside.ucumberlands.edu/academics/biology/faculty/kuss/courses/Respiratory%20system/ExternalSalamanGil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735" y="2897746"/>
            <a:ext cx="4516761" cy="295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rbssanimalsystems4.wikispaces.com/file/view/lungs.jpg/291192233/381x266/lung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" r="68444" b="32596"/>
          <a:stretch/>
        </p:blipFill>
        <p:spPr bwMode="auto">
          <a:xfrm>
            <a:off x="7038045" y="2182248"/>
            <a:ext cx="2621110" cy="3890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1603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They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4 </a:t>
            </a:r>
            <a:r>
              <a:rPr lang="es-ES" dirty="0" err="1" smtClean="0"/>
              <a:t>limbs</a:t>
            </a:r>
            <a:r>
              <a:rPr lang="es-ES" dirty="0"/>
              <a:t> </a:t>
            </a:r>
            <a:r>
              <a:rPr lang="es-ES" dirty="0" smtClean="0"/>
              <a:t>and </a:t>
            </a:r>
            <a:r>
              <a:rPr lang="es-ES" dirty="0" err="1" smtClean="0"/>
              <a:t>moist</a:t>
            </a:r>
            <a:r>
              <a:rPr lang="es-ES" dirty="0" smtClean="0"/>
              <a:t> skin</a:t>
            </a:r>
            <a:endParaRPr lang="en-PH" dirty="0"/>
          </a:p>
        </p:txBody>
      </p:sp>
      <p:pic>
        <p:nvPicPr>
          <p:cNvPr id="6" name="Picture 4" descr="Image result for amphibians vs repti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271" y="1874517"/>
            <a:ext cx="5990483" cy="3886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http://www.exploratorium.edu/frogs/mainstory/images/skin_lr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19"/>
          <a:stretch/>
        </p:blipFill>
        <p:spPr bwMode="auto">
          <a:xfrm>
            <a:off x="7597262" y="1874517"/>
            <a:ext cx="3860331" cy="38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81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cienceclarified.com/images/uesc_06_img03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381" y="0"/>
            <a:ext cx="6914926" cy="648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82726" y="6464344"/>
            <a:ext cx="7972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400" dirty="0"/>
              <a:t>Source: </a:t>
            </a:r>
            <a:r>
              <a:rPr lang="en-PH" sz="1400" dirty="0">
                <a:hlinkClick r:id="rId3"/>
              </a:rPr>
              <a:t>http://</a:t>
            </a:r>
            <a:r>
              <a:rPr lang="en-PH" sz="1400" dirty="0" smtClean="0">
                <a:hlinkClick r:id="rId3"/>
              </a:rPr>
              <a:t>www.scienceclarified.com/images/uesc_06_img0326.jpg</a:t>
            </a:r>
            <a:r>
              <a:rPr lang="en-PH" sz="1400" dirty="0" smtClean="0"/>
              <a:t> </a:t>
            </a:r>
            <a:endParaRPr lang="en-PH" sz="1400" dirty="0"/>
          </a:p>
        </p:txBody>
      </p:sp>
    </p:spTree>
    <p:extLst>
      <p:ext uri="{BB962C8B-B14F-4D97-AF65-F5344CB8AC3E}">
        <p14:creationId xmlns:p14="http://schemas.microsoft.com/office/powerpoint/2010/main" val="392474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fish</a:t>
            </a:r>
            <a:endParaRPr lang="en-PH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Oval 5"/>
          <p:cNvSpPr/>
          <p:nvPr/>
        </p:nvSpPr>
        <p:spPr>
          <a:xfrm>
            <a:off x="10260418" y="340467"/>
            <a:ext cx="1445576" cy="1445576"/>
          </a:xfrm>
          <a:prstGeom prst="ellipse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Oval 6"/>
          <p:cNvSpPr/>
          <p:nvPr/>
        </p:nvSpPr>
        <p:spPr>
          <a:xfrm>
            <a:off x="10122421" y="2739491"/>
            <a:ext cx="1445576" cy="1445576"/>
          </a:xfrm>
          <a:prstGeom prst="ellipse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9000" r="-19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Oval 7"/>
          <p:cNvSpPr/>
          <p:nvPr/>
        </p:nvSpPr>
        <p:spPr>
          <a:xfrm>
            <a:off x="10260418" y="5138515"/>
            <a:ext cx="1445576" cy="1445576"/>
          </a:xfrm>
          <a:prstGeom prst="ellipse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000" b="-2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1976450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Fishes</a:t>
            </a:r>
            <a:r>
              <a:rPr lang="es-ES" dirty="0" smtClean="0"/>
              <a:t> are </a:t>
            </a:r>
            <a:r>
              <a:rPr lang="es-ES" dirty="0" err="1" smtClean="0"/>
              <a:t>oviparous</a:t>
            </a:r>
            <a:endParaRPr lang="en-PH" dirty="0"/>
          </a:p>
        </p:txBody>
      </p:sp>
      <p:pic>
        <p:nvPicPr>
          <p:cNvPr id="4" name="Picture 4" descr="http://www.usgs.gov/blogs/greatlakesscience/files/2014/08/Roseman1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789" y="2018433"/>
            <a:ext cx="5988816" cy="408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8599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PH" dirty="0"/>
              <a:t>Fishes can be carnivores, omnivores or </a:t>
            </a:r>
            <a:r>
              <a:rPr lang="en-PH" dirty="0" smtClean="0"/>
              <a:t>herbivores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4" name="Picture 2" descr="http://previews.123rf.com/images/olovedog/olovedog1309/olovedog130900020/22837367-illustration-of-big-fish-eat-little-fish-hook-and-worm-Stock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892" y="1995009"/>
            <a:ext cx="7984782" cy="465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1231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Fishes</a:t>
            </a:r>
            <a:r>
              <a:rPr lang="es-ES" dirty="0" smtClean="0"/>
              <a:t> </a:t>
            </a:r>
            <a:r>
              <a:rPr lang="es-ES" dirty="0" err="1" smtClean="0"/>
              <a:t>breathe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their</a:t>
            </a:r>
            <a:r>
              <a:rPr lang="es-ES" dirty="0" smtClean="0"/>
              <a:t> </a:t>
            </a:r>
            <a:r>
              <a:rPr lang="es-ES" dirty="0" err="1" smtClean="0"/>
              <a:t>gills</a:t>
            </a:r>
            <a:endParaRPr lang="en-PH" dirty="0"/>
          </a:p>
        </p:txBody>
      </p:sp>
      <p:pic>
        <p:nvPicPr>
          <p:cNvPr id="4" name="Picture 2" descr="http://images.tutorvista.com/content/respiration/anatomy-of-gill-in-fish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301" y="2370216"/>
            <a:ext cx="9053076" cy="3621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84174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Fishes</a:t>
            </a:r>
            <a:r>
              <a:rPr lang="es-ES" dirty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fins</a:t>
            </a:r>
            <a:r>
              <a:rPr lang="es-ES" dirty="0" smtClean="0"/>
              <a:t> and </a:t>
            </a:r>
            <a:r>
              <a:rPr lang="es-ES" dirty="0" err="1" smtClean="0"/>
              <a:t>scales</a:t>
            </a:r>
            <a:endParaRPr lang="en-PH" dirty="0"/>
          </a:p>
        </p:txBody>
      </p:sp>
      <p:pic>
        <p:nvPicPr>
          <p:cNvPr id="4" name="Picture 2" descr="http://cache.lexico.com/dictionary/graphics/ahd4/jpg/A4f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003" y="2725897"/>
            <a:ext cx="5903246" cy="2329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age result for fish scal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88" y="2725897"/>
            <a:ext cx="4683669" cy="2144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94496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oum.ox.ac.uk/thezone/animals/animalid/images/invert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554" y="144127"/>
            <a:ext cx="9039942" cy="657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4055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Anthropods</a:t>
            </a:r>
            <a:endParaRPr lang="en-P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PH" dirty="0"/>
              <a:t>the largest invertebrate group</a:t>
            </a:r>
          </a:p>
        </p:txBody>
      </p:sp>
    </p:spTree>
    <p:extLst>
      <p:ext uri="{BB962C8B-B14F-4D97-AF65-F5344CB8AC3E}">
        <p14:creationId xmlns:p14="http://schemas.microsoft.com/office/powerpoint/2010/main" val="464479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armingsmarter.com/wp-content/uploads/2013/07/arthropod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327" y="2485623"/>
            <a:ext cx="5923508" cy="434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27279" y="305111"/>
            <a:ext cx="10708783" cy="218051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PH" sz="5400" dirty="0" smtClean="0"/>
              <a:t>They </a:t>
            </a:r>
            <a:r>
              <a:rPr lang="en-PH" sz="5400" dirty="0"/>
              <a:t>have external skeleton (exoskeleton)</a:t>
            </a:r>
            <a:br>
              <a:rPr lang="en-PH" sz="5400" dirty="0"/>
            </a:b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1333562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Molluscs</a:t>
            </a:r>
            <a:endParaRPr lang="en-P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3207828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Molluscs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soft</a:t>
            </a:r>
            <a:r>
              <a:rPr lang="es-ES" dirty="0" smtClean="0"/>
              <a:t> </a:t>
            </a:r>
            <a:r>
              <a:rPr lang="es-ES" dirty="0" err="1" smtClean="0"/>
              <a:t>bodies</a:t>
            </a:r>
            <a:endParaRPr lang="en-PH" dirty="0"/>
          </a:p>
        </p:txBody>
      </p:sp>
      <p:pic>
        <p:nvPicPr>
          <p:cNvPr id="4100" name="Picture 4" descr="http://images.slideplayer.com/25/8114952/slides/sli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828" y="1519171"/>
            <a:ext cx="6710931" cy="503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649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251678" y="437883"/>
            <a:ext cx="4800600" cy="875762"/>
          </a:xfrm>
        </p:spPr>
        <p:txBody>
          <a:bodyPr/>
          <a:lstStyle/>
          <a:p>
            <a:r>
              <a:rPr lang="es-ES" dirty="0" err="1" smtClean="0"/>
              <a:t>Vertebrates</a:t>
            </a:r>
            <a:r>
              <a:rPr lang="es-ES" dirty="0" smtClean="0"/>
              <a:t>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dirty="0" err="1" smtClean="0"/>
              <a:t>animals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/>
              <a:t> </a:t>
            </a:r>
            <a:r>
              <a:rPr lang="es-ES" dirty="0" err="1" smtClean="0"/>
              <a:t>backbone</a:t>
            </a:r>
            <a:endParaRPr lang="en-PH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517954" y="681116"/>
            <a:ext cx="4800600" cy="632529"/>
          </a:xfrm>
        </p:spPr>
        <p:txBody>
          <a:bodyPr/>
          <a:lstStyle/>
          <a:p>
            <a:r>
              <a:rPr lang="es-ES" dirty="0" err="1" smtClean="0"/>
              <a:t>Invertebrates</a:t>
            </a:r>
            <a:endParaRPr lang="es-ES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dirty="0" err="1" smtClean="0"/>
              <a:t>Animals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no </a:t>
            </a:r>
            <a:r>
              <a:rPr lang="es-ES" dirty="0" err="1" smtClean="0"/>
              <a:t>backbone</a:t>
            </a:r>
            <a:endParaRPr lang="en-PH" dirty="0"/>
          </a:p>
        </p:txBody>
      </p:sp>
      <p:pic>
        <p:nvPicPr>
          <p:cNvPr id="1026" name="Picture 2" descr="http://media.web.britannica.com/eb-media/14/93314-034-F9954BF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059" y="1424062"/>
            <a:ext cx="4440994" cy="299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oum.ox.ac.uk/thezone/animals/animalid/images/divide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9" t="68" r="-615" b="2136"/>
          <a:stretch/>
        </p:blipFill>
        <p:spPr bwMode="auto">
          <a:xfrm>
            <a:off x="2447779" y="4501640"/>
            <a:ext cx="1590008" cy="206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files.new-tech-sandra-ruiz.webnode.es/200000002-5343f54ad3/inverts.gif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441" y="1395611"/>
            <a:ext cx="4160087" cy="302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oum.ox.ac.uk/thezone/animals/animalid/images/divide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" r="52651"/>
          <a:stretch/>
        </p:blipFill>
        <p:spPr bwMode="auto">
          <a:xfrm>
            <a:off x="8370277" y="4501640"/>
            <a:ext cx="1604197" cy="2100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917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Many</a:t>
            </a:r>
            <a:r>
              <a:rPr lang="es-ES" dirty="0" smtClean="0"/>
              <a:t> of </a:t>
            </a:r>
            <a:r>
              <a:rPr lang="es-ES" dirty="0" err="1" smtClean="0"/>
              <a:t>them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shells</a:t>
            </a:r>
            <a:endParaRPr lang="en-PH" dirty="0"/>
          </a:p>
        </p:txBody>
      </p:sp>
      <p:sp>
        <p:nvSpPr>
          <p:cNvPr id="3" name="Rectangle 2"/>
          <p:cNvSpPr/>
          <p:nvPr/>
        </p:nvSpPr>
        <p:spPr>
          <a:xfrm>
            <a:off x="1299394" y="1690847"/>
            <a:ext cx="5077803" cy="42558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Rectangle 3"/>
          <p:cNvSpPr/>
          <p:nvPr/>
        </p:nvSpPr>
        <p:spPr>
          <a:xfrm>
            <a:off x="6631234" y="1690847"/>
            <a:ext cx="4341566" cy="425582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45143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ites.google.com/a/westcta.ccsd.net/crater-lake-national-park-oregon/_/rsrc/1369588696192/vertebrates/Vertebrates%20-%20RA.jpg?height=282&amp;width=4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805" y="98475"/>
            <a:ext cx="9155438" cy="643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895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Mammals</a:t>
            </a:r>
            <a:endParaRPr lang="en-PH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8229" y="-271596"/>
            <a:ext cx="2032033" cy="20320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554" y="1917716"/>
            <a:ext cx="2172708" cy="15317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379" y="3960634"/>
            <a:ext cx="2087057" cy="2355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02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All mammals give birth to live young. </a:t>
            </a:r>
            <a:endParaRPr lang="en-PH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678" y="2002665"/>
            <a:ext cx="4655215" cy="3594100"/>
          </a:xfr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180" y="2002665"/>
            <a:ext cx="5750561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174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4557" y="781630"/>
            <a:ext cx="10178322" cy="1492132"/>
          </a:xfrm>
        </p:spPr>
        <p:txBody>
          <a:bodyPr>
            <a:noAutofit/>
          </a:bodyPr>
          <a:lstStyle/>
          <a:p>
            <a:r>
              <a:rPr lang="en-PH" sz="3600" dirty="0" smtClean="0"/>
              <a:t>Mammals can be Carnivores, Herbivores, or Omnivores. Different animals have different teeth depending on their food</a:t>
            </a:r>
            <a:endParaRPr lang="en-PH" sz="3600" dirty="0"/>
          </a:p>
        </p:txBody>
      </p:sp>
      <p:pic>
        <p:nvPicPr>
          <p:cNvPr id="2050" name="Picture 2" descr="Image result for carnivorous mammals herbivo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83" y="3037469"/>
            <a:ext cx="3160436" cy="2410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mammals herbivo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217" y="3037469"/>
            <a:ext cx="3218690" cy="24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encrypted-tbn3.gstatic.com/images?q=tbn:ANd9GcS8KKxivdwkEEYDq1gPVZpUNnRM-2QN-TUxn0eWAQzNoe1qTHru_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505" y="3037469"/>
            <a:ext cx="3972939" cy="2419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6183" y="5640946"/>
            <a:ext cx="3160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 smtClean="0"/>
              <a:t>Carnivores</a:t>
            </a:r>
            <a:endParaRPr lang="en-PH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178217" y="5640946"/>
            <a:ext cx="3160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 smtClean="0"/>
              <a:t>Herbivores</a:t>
            </a:r>
            <a:endParaRPr lang="en-PH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125451" y="5640946"/>
            <a:ext cx="3160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b="1" dirty="0" smtClean="0"/>
              <a:t>Omnivores</a:t>
            </a:r>
            <a:endParaRPr lang="en-PH" sz="3600" b="1" dirty="0"/>
          </a:p>
        </p:txBody>
      </p:sp>
    </p:spTree>
    <p:extLst>
      <p:ext uri="{BB962C8B-B14F-4D97-AF65-F5344CB8AC3E}">
        <p14:creationId xmlns:p14="http://schemas.microsoft.com/office/powerpoint/2010/main" val="391576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Baby Mammals drink the milk of their mothers</a:t>
            </a:r>
            <a:endParaRPr lang="en-PH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198" y="2208727"/>
            <a:ext cx="5036802" cy="35941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83" y="2208727"/>
            <a:ext cx="5374355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092355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171312"/>
      </a:dk2>
      <a:lt2>
        <a:srgbClr val="F7F0DF"/>
      </a:lt2>
      <a:accent1>
        <a:srgbClr val="53AE6E"/>
      </a:accent1>
      <a:accent2>
        <a:srgbClr val="326267"/>
      </a:accent2>
      <a:accent3>
        <a:srgbClr val="C5C34A"/>
      </a:accent3>
      <a:accent4>
        <a:srgbClr val="BF6546"/>
      </a:accent4>
      <a:accent5>
        <a:srgbClr val="81B5A8"/>
      </a:accent5>
      <a:accent6>
        <a:srgbClr val="636455"/>
      </a:accent6>
      <a:hlink>
        <a:srgbClr val="81B5A8"/>
      </a:hlink>
      <a:folHlink>
        <a:srgbClr val="936888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A1A3E1F0-B5EF-49C5-810A-B1B32AEDDC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TM10001106[[fn=Badge]]</Template>
  <TotalTime>156</TotalTime>
  <Words>268</Words>
  <Application>Microsoft Office PowerPoint</Application>
  <PresentationFormat>Widescreen</PresentationFormat>
  <Paragraphs>48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4" baseType="lpstr">
      <vt:lpstr>Arial</vt:lpstr>
      <vt:lpstr>Gill Sans MT</vt:lpstr>
      <vt:lpstr>Impact</vt:lpstr>
      <vt:lpstr>Badge</vt:lpstr>
      <vt:lpstr>The Animal Kingdom</vt:lpstr>
      <vt:lpstr>PowerPoint Presentation</vt:lpstr>
      <vt:lpstr>PowerPoint Presentation</vt:lpstr>
      <vt:lpstr>PowerPoint Presentation</vt:lpstr>
      <vt:lpstr>PowerPoint Presentation</vt:lpstr>
      <vt:lpstr>Mammals</vt:lpstr>
      <vt:lpstr>All mammals give birth to live young. </vt:lpstr>
      <vt:lpstr>Mammals can be Carnivores, Herbivores, or Omnivores. Different animals have different teeth depending on their food</vt:lpstr>
      <vt:lpstr>Baby Mammals drink the milk of their mothers</vt:lpstr>
      <vt:lpstr>All Mammals breathe with their lungs</vt:lpstr>
      <vt:lpstr>Most mammals have fur or hair to keep them warm</vt:lpstr>
      <vt:lpstr>Most mammmals have four legs. However, there are aquatic animals with flippers</vt:lpstr>
      <vt:lpstr>Birds</vt:lpstr>
      <vt:lpstr>Birds are oviparous (lay eggs)</vt:lpstr>
      <vt:lpstr>Birds can be carnivores, herbivores or omnivores</vt:lpstr>
      <vt:lpstr>Birds breathe with their lungs</vt:lpstr>
      <vt:lpstr>Adult birds find food for their babies</vt:lpstr>
      <vt:lpstr>Birds have wings and feathers</vt:lpstr>
      <vt:lpstr>Birds have beaks</vt:lpstr>
      <vt:lpstr>Reptiles</vt:lpstr>
      <vt:lpstr>Reptiles are Oviparous (lays eggs) and Baby reptiles look similar to adult reptiles </vt:lpstr>
      <vt:lpstr>Most are carnivores But some are omnivores, eating plants, insects and other small animals </vt:lpstr>
      <vt:lpstr>Reptiles Breathe with lungs</vt:lpstr>
      <vt:lpstr>Most have 4 limbs but some have no limbs and Have scales </vt:lpstr>
      <vt:lpstr>AMphibians</vt:lpstr>
      <vt:lpstr>Oviparous (lays eggs) and Baby amphibians don’t look like adult amphibians </vt:lpstr>
      <vt:lpstr>Most are carnivores, They eat smaller animals, like mice or worms </vt:lpstr>
      <vt:lpstr>Baby amphibians breathe with gills, while adult amphibians breathe with their lungs</vt:lpstr>
      <vt:lpstr>They have 4 limbs and moist skin</vt:lpstr>
      <vt:lpstr>fish</vt:lpstr>
      <vt:lpstr>Fishes are oviparous</vt:lpstr>
      <vt:lpstr>Fishes can be carnivores, omnivores or herbivores</vt:lpstr>
      <vt:lpstr>Fishes breathe with their gills</vt:lpstr>
      <vt:lpstr>Fishes have fins and scales</vt:lpstr>
      <vt:lpstr>PowerPoint Presentation</vt:lpstr>
      <vt:lpstr>Anthropods</vt:lpstr>
      <vt:lpstr>They have external skeleton (exoskeleton) </vt:lpstr>
      <vt:lpstr>Molluscs</vt:lpstr>
      <vt:lpstr>Molluscs have soft bodies</vt:lpstr>
      <vt:lpstr>Many of them have shells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Mammals  &amp; Birds</dc:title>
  <dc:creator>Soliel Fatima Magana</dc:creator>
  <cp:lastModifiedBy>Soliel Fatima Magana</cp:lastModifiedBy>
  <cp:revision>17</cp:revision>
  <dcterms:created xsi:type="dcterms:W3CDTF">2016-01-31T19:06:47Z</dcterms:created>
  <dcterms:modified xsi:type="dcterms:W3CDTF">2016-02-17T22:53:12Z</dcterms:modified>
</cp:coreProperties>
</file>